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14/09/2021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/>
                  <a:t>8</a:t>
                </a:r>
                <a:r>
                  <a:rPr lang="pt-BR" smtClean="0"/>
                  <a:t>0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 e folhelhos,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19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9</cp:revision>
  <dcterms:created xsi:type="dcterms:W3CDTF">2021-03-11T11:15:02Z</dcterms:created>
  <dcterms:modified xsi:type="dcterms:W3CDTF">2021-09-14T14:30:20Z</dcterms:modified>
</cp:coreProperties>
</file>